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6"/>
  </p:notesMasterIdLst>
  <p:handoutMasterIdLst>
    <p:handoutMasterId r:id="rId7"/>
  </p:handoutMasterIdLst>
  <p:sldIdLst>
    <p:sldId id="31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5AA1BD55-57CD-466E-0725-B6CBA11E0D12}" name="Lauren Weldy (ALLEGIS GROUP SERVICES)" initials="LW" userId="S::v-lweldy@microsoft.com::07a2285c-a352-4b96-8658-ecc34365c1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5388" autoAdjust="0"/>
  </p:normalViewPr>
  <p:slideViewPr>
    <p:cSldViewPr snapToGrid="0">
      <p:cViewPr varScale="1">
        <p:scale>
          <a:sx n="152" d="100"/>
          <a:sy n="152" d="100"/>
        </p:scale>
        <p:origin x="588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149"/>
    </p:cViewPr>
  </p:sorterViewPr>
  <p:notesViewPr>
    <p:cSldViewPr snapToGrid="0">
      <p:cViewPr>
        <p:scale>
          <a:sx n="1" d="2"/>
          <a:sy n="1" d="2"/>
        </p:scale>
        <p:origin x="2640" y="28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89D207-BE08-4B33-B5B0-5A5A94C951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E58DB9-49DC-495B-A68F-33D105C906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A1AC4-3AE8-4F87-AAED-904EC6054702}" type="datetimeFigureOut">
              <a:rPr lang="en-US" smtClean="0"/>
              <a:t>3/28/2025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66337E-DAD5-442C-9B8F-E10EB7D972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3BDF2-02BD-4181-AC28-FD56172CC6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8A362-CAFC-4987-9A50-4757052839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7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56653-6123-4FE4-861F-5F9583BF59B0}" type="datetimeFigureOut">
              <a:rPr lang="en-US" smtClean="0"/>
              <a:t>3/28/2025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EB602-95FC-483A-B12D-216A7AD7EA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843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08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D69555-EE48-4B19-812B-4E1068DBF976}"/>
              </a:ext>
            </a:extLst>
          </p:cNvPr>
          <p:cNvSpPr/>
          <p:nvPr/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</a:extLst>
          </p:cNvPr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5388" y="863068"/>
            <a:ext cx="6007691" cy="4985916"/>
          </a:xfrm>
        </p:spPr>
        <p:txBody>
          <a:bodyPr anchor="ctr">
            <a:noAutofit/>
          </a:bodyPr>
          <a:lstStyle>
            <a:lvl1pPr algn="l">
              <a:lnSpc>
                <a:spcPct val="125000"/>
              </a:lnSpc>
              <a:defRPr sz="6000" b="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7352" y="863068"/>
            <a:ext cx="3351729" cy="5120069"/>
          </a:xfr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 b="0" cap="none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72EEBA-3A5D-41CE-8465-A45A0F65674E}"/>
              </a:ext>
            </a:extLst>
          </p:cNvPr>
          <p:cNvSpPr/>
          <p:nvPr/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9F4CF2F-CDFA-4A37-837C-819D5238EA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7353" y="6309360"/>
            <a:ext cx="2151134" cy="457200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FECE62A-61A4-407D-8F0B-D459CD97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388" y="6309360"/>
            <a:ext cx="6007691" cy="4572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99FE60A9-FE2A-451F-9244-60FCE7FE9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6206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84944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FD12B6-57DE-4B63-A723-500B050FB7DD}"/>
              </a:ext>
            </a:extLst>
          </p:cNvPr>
          <p:cNvSpPr/>
          <p:nvPr/>
        </p:nvSpPr>
        <p:spPr>
          <a:xfrm>
            <a:off x="0" y="4215384"/>
            <a:ext cx="12192000" cy="264261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16" y="1406284"/>
            <a:ext cx="10593694" cy="2597841"/>
          </a:xfrm>
        </p:spPr>
        <p:txBody>
          <a:bodyPr anchor="b">
            <a:normAutofit/>
          </a:bodyPr>
          <a:lstStyle>
            <a:lvl1pPr algn="ctr">
              <a:lnSpc>
                <a:spcPct val="125000"/>
              </a:lnSpc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8312" y="4527856"/>
            <a:ext cx="6559018" cy="1570245"/>
          </a:xfr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1E2E75-4758-4930-8024-39287C962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8B9949-402C-42C2-9A94-16590FC0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39D83F6-DAF4-4876-AA41-F246EC97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613A19-DDA2-44F6-9ED4-F87771C684B8}"/>
              </a:ext>
            </a:extLst>
          </p:cNvPr>
          <p:cNvSpPr/>
          <p:nvPr/>
        </p:nvSpPr>
        <p:spPr>
          <a:xfrm>
            <a:off x="0" y="4215384"/>
            <a:ext cx="1218895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534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376670" y="705114"/>
            <a:ext cx="6172412" cy="2403846"/>
          </a:xfrm>
        </p:spPr>
        <p:txBody>
          <a:bodyPr anchor="b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70" y="3749040"/>
            <a:ext cx="6172411" cy="2346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6B9B5-A5D1-4099-B52B-78F39AB0AFCB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7585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67" y="658999"/>
            <a:ext cx="6166422" cy="457200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68" y="1116199"/>
            <a:ext cx="6166422" cy="20621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76668" y="3623098"/>
            <a:ext cx="6166421" cy="457200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6670" y="4102370"/>
            <a:ext cx="6166419" cy="206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26B370B-8381-431F-9492-0EA120511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A89085-2231-4A9C-B23C-B199A9DD26C5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15215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D215-1C45-48A0-8534-39FFE8A7C95A}" type="datetime1">
              <a:rPr lang="en-US" smtClean="0"/>
              <a:t>3/28/2025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94837D5C-EE88-BE2B-5940-6A8E20CAE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D6331A-AE6C-3009-DDD4-1671FF7E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D7D28B-DE67-0B99-CDEB-A037FFC5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B9F3E3-6134-5423-F75E-B36E71A652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1F677F-A1EC-4CDA-E80E-4B3695465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1E2C06-C49E-A5AA-07A3-D134EFA3D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BA39D8-E4F7-CD36-B80A-49D228C0F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0"/>
            <a:ext cx="1070775" cy="825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F4721-4B2C-0638-8409-054F6738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5" y="6027421"/>
            <a:ext cx="1070775" cy="8305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8947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F41D3-C6B9-4E99-9321-87C4E2168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BC6EB-07B1-46AF-AC33-E998BC6A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3A0C1-6562-4819-9E88-4C1378FD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22554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CA29BA-0143-49FF-8608-DB1623D99537}"/>
              </a:ext>
            </a:extLst>
          </p:cNvPr>
          <p:cNvSpPr/>
          <p:nvPr/>
        </p:nvSpPr>
        <p:spPr>
          <a:xfrm>
            <a:off x="0" y="0"/>
            <a:ext cx="8248592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3015" y="640079"/>
            <a:ext cx="2796066" cy="2551751"/>
          </a:xfrm>
        </p:spPr>
        <p:txBody>
          <a:bodyPr anchor="b">
            <a:normAutofit/>
          </a:bodyPr>
          <a:lstStyle>
            <a:lvl1pPr algn="l">
              <a:lnSpc>
                <a:spcPct val="135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818" y="640078"/>
            <a:ext cx="6969693" cy="545592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53015" y="3223803"/>
            <a:ext cx="2796066" cy="2872197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10CF18-370D-4E80-AE4C-396FFDFCAE5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5EBFE9C-5A22-4462-9C51-E00C03F55C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015" y="6309360"/>
            <a:ext cx="1734207" cy="4572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EBBFF2E-AA66-4B76-9139-CB000B5A4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8818" y="6309360"/>
            <a:ext cx="6993867" cy="457200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44F64C4-BF20-4F6B-B650-57C71C82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14089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4996" y="640079"/>
            <a:ext cx="2714085" cy="2695903"/>
          </a:xfrm>
        </p:spPr>
        <p:txBody>
          <a:bodyPr anchor="b">
            <a:noAutofit/>
          </a:bodyPr>
          <a:lstStyle>
            <a:lvl1pPr algn="l"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248592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834996" y="3429000"/>
            <a:ext cx="2714085" cy="2508026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949BC8-9ABF-49F6-851C-5DB0B86CA70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1EE21-E3FA-4D43-B224-C6649596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34997" y="6309360"/>
            <a:ext cx="1645920" cy="457200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D7F83-8993-4ED4-9F02-663CC085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678B7-E511-4CE1-BEE5-89E959B9B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309360"/>
            <a:ext cx="4946592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63196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3653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21572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29" y="825687"/>
            <a:ext cx="9643772" cy="5201730"/>
          </a:xfrm>
        </p:spPr>
        <p:txBody>
          <a:bodyPr tIns="182880" anchor="ctr" anchorCtr="0">
            <a:no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7A64FF-37A7-4837-8033-CBEA22697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C0C09F-8990-542B-199E-E6FADE2FE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0"/>
            <a:ext cx="1070775" cy="825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6F60C3-341E-9533-2415-66360A254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5" y="6027421"/>
            <a:ext cx="1070775" cy="8305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753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86F82F-1B47-46ED-8EAE-53EF71E59E9A}"/>
              </a:ext>
            </a:extLst>
          </p:cNvPr>
          <p:cNvSpPr/>
          <p:nvPr/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2918" y="705113"/>
            <a:ext cx="3411973" cy="5197498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71" y="705113"/>
            <a:ext cx="6172412" cy="5197497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917" y="6309360"/>
            <a:ext cx="341197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6670" y="6309360"/>
            <a:ext cx="4946592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9202" y="6309360"/>
            <a:ext cx="979879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1BAF6F-6275-4646-9C59-331B29B9550F}"/>
              </a:ext>
            </a:extLst>
          </p:cNvPr>
          <p:cNvSpPr/>
          <p:nvPr/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548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82" r:id="rId12"/>
  </p:sldLayoutIdLst>
  <p:hf sldNum="0" hdr="0" ftr="0" dt="0"/>
  <p:txStyles>
    <p:titleStyle>
      <a:lvl1pPr algn="l" defTabSz="914400" rtl="0" eaLnBrk="1" latinLnBrk="0" hangingPunct="1">
        <a:lnSpc>
          <a:spcPct val="150000"/>
        </a:lnSpc>
        <a:spcBef>
          <a:spcPct val="0"/>
        </a:spcBef>
        <a:buNone/>
        <a:defRPr sz="36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814B6A3-5F3E-4909-8ED5-87FE824922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 lIns="109728" tIns="109728" rIns="109728" bIns="91440" rtlCol="0" anchor="ctr">
            <a:normAutofit/>
          </a:bodyPr>
          <a:lstStyle/>
          <a:p>
            <a:r>
              <a:rPr lang="en-US" dirty="0"/>
              <a:t>Basic Presentation</a:t>
            </a:r>
          </a:p>
        </p:txBody>
      </p:sp>
    </p:spTree>
    <p:extLst>
      <p:ext uri="{BB962C8B-B14F-4D97-AF65-F5344CB8AC3E}">
        <p14:creationId xmlns:p14="http://schemas.microsoft.com/office/powerpoint/2010/main" val="2323907241"/>
      </p:ext>
    </p:extLst>
  </p:cSld>
  <p:clrMapOvr>
    <a:masterClrMapping/>
  </p:clrMapOvr>
</p:sld>
</file>

<file path=ppt/theme/theme1.xml><?xml version="1.0" encoding="utf-8"?>
<a:theme xmlns:a="http://schemas.openxmlformats.org/drawingml/2006/main" name="ShojiVTI">
  <a:themeElements>
    <a:clrScheme name="Shoji">
      <a:dk1>
        <a:sysClr val="windowText" lastClr="000000"/>
      </a:dk1>
      <a:lt1>
        <a:sysClr val="window" lastClr="FFFFFF"/>
      </a:lt1>
      <a:dk2>
        <a:srgbClr val="595460"/>
      </a:dk2>
      <a:lt2>
        <a:srgbClr val="EBEDEB"/>
      </a:lt2>
      <a:accent1>
        <a:srgbClr val="97A7B8"/>
      </a:accent1>
      <a:accent2>
        <a:srgbClr val="A5B592"/>
      </a:accent2>
      <a:accent3>
        <a:srgbClr val="CED228"/>
      </a:accent3>
      <a:accent4>
        <a:srgbClr val="D1C499"/>
      </a:accent4>
      <a:accent5>
        <a:srgbClr val="BDB3B6"/>
      </a:accent5>
      <a:accent6>
        <a:srgbClr val="C5A98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ojiVTI" id="{00D0DDEB-E771-48E5-9E96-0647434F08B1}" vid="{9D22D596-7FD0-4F89-958C-AD79A09491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d57c3ee-ffb5-4247-bce1-4aa469e0c02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56FCAA3A9CF140AF57303A1C97AC35" ma:contentTypeVersion="10" ma:contentTypeDescription="Create a new document." ma:contentTypeScope="" ma:versionID="b13690c8fdde8d0d9664fb0005b00d38">
  <xsd:schema xmlns:xsd="http://www.w3.org/2001/XMLSchema" xmlns:xs="http://www.w3.org/2001/XMLSchema" xmlns:p="http://schemas.microsoft.com/office/2006/metadata/properties" xmlns:ns3="ed57c3ee-ffb5-4247-bce1-4aa469e0c02b" targetNamespace="http://schemas.microsoft.com/office/2006/metadata/properties" ma:root="true" ma:fieldsID="7f896abfc69a46204516d915abf8544c" ns3:_="">
    <xsd:import namespace="ed57c3ee-ffb5-4247-bce1-4aa469e0c02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57c3ee-ffb5-4247-bce1-4aa469e0c02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36CB81-A037-44A8-88EB-C0C0F17FD4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FF477C-132F-44F8-8C56-EBFF95FAF97B}">
  <ds:schemaRefs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ed57c3ee-ffb5-4247-bce1-4aa469e0c02b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5073B59-318E-471C-B23C-2E528A45BE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57c3ee-ffb5-4247-bce1-4aa469e0c0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{3E112E98-5ADC-45AF-B86A-9D5BF1C4C6CB}tf56000440_win32</Template>
  <TotalTime>9</TotalTime>
  <Words>3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Meiryo</vt:lpstr>
      <vt:lpstr>Calibri</vt:lpstr>
      <vt:lpstr>Corbel</vt:lpstr>
      <vt:lpstr>ShojiVTI</vt:lpstr>
      <vt:lpstr>Basic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Yuko Snow</dc:creator>
  <cp:lastModifiedBy>Yuko Snow</cp:lastModifiedBy>
  <cp:revision>1</cp:revision>
  <dcterms:created xsi:type="dcterms:W3CDTF">2025-03-28T16:04:22Z</dcterms:created>
  <dcterms:modified xsi:type="dcterms:W3CDTF">2025-03-28T16:13:24Z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0x0101003056FCAA3A9CF140AF57303A1C97AC35</vt:lpwstr>
  </property>
  <property fmtid="{D5CDD505-2E9C-101B-9397-08002B2CF9AE}" pid="3" name="MediaServiceImageTags">
    <vt:lpwstr/>
  </property>
</Properties>
</file>